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Hong Makai In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Lead On, O King Eternal</a:t>
            </a:r>
          </a:p>
          <a:p>
            <a:r>
              <a:rPr lang="en-US" sz="3600" dirty="0"/>
              <a:t>Late 5:8</a:t>
            </a:r>
          </a:p>
          <a:p>
            <a:r>
              <a:rPr lang="en-US" sz="3600" dirty="0"/>
              <a:t>Ernest Warburton Shurtleff, 1862-1917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D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maikai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inn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galdo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 </a:t>
            </a:r>
          </a:p>
          <a:p>
            <a:pPr marL="0" indent="0">
              <a:buNone/>
            </a:pPr>
            <a:endParaRPr lang="en-US" sz="1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makai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a,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sianthona’n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khuangging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Pasian’ gam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Ki-it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kihehpihna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gam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-ah, lungdamna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Galzawh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pi in Pasian aw. 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178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180. Kumpipa Hong Makai In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2018-10-18T10:36:06Z</dcterms:modified>
</cp:coreProperties>
</file>